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5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545532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северный, северо-восточный ночью 5-10, днем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0-2,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24-26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30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м/с. Температура воздуха 5-7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55963" y="3294876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3907500"/>
              </p:ext>
            </p:extLst>
          </p:nvPr>
        </p:nvGraphicFramePr>
        <p:xfrm>
          <a:off x="5035420" y="3954853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55963" y="2132856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апреля метеорологические условия будут способствовать рассеиванию, днем 29 апреля, ночью 30 апреля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 Эрнст Л.В.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28352</TotalTime>
  <Words>719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4794</cp:revision>
  <cp:lastPrinted>2026-04-01T06:23:53Z</cp:lastPrinted>
  <dcterms:created xsi:type="dcterms:W3CDTF">2018-03-27T06:03:00Z</dcterms:created>
  <dcterms:modified xsi:type="dcterms:W3CDTF">2026-04-28T07:14:37Z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